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5" roundtripDataSignature="AMtx7mjmYE2eIaJA7owo6SOQSPPczpYG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/>
          <p:nvPr/>
        </p:nvSpPr>
        <p:spPr>
          <a:xfrm>
            <a:off x="164592" y="146304"/>
            <a:ext cx="8814900" cy="2505600"/>
          </a:xfrm>
          <a:prstGeom prst="round2DiagRect">
            <a:avLst>
              <a:gd fmla="val 11807" name="adj1"/>
              <a:gd fmla="val 0" name="adj2"/>
            </a:avLst>
          </a:prstGeom>
          <a:solidFill>
            <a:srgbClr val="7D776D">
              <a:alpha val="64709"/>
            </a:srgbClr>
          </a:solidFill>
          <a:ln cap="rnd" cmpd="sng" w="11000">
            <a:solidFill>
              <a:srgbClr val="968D84">
                <a:alpha val="8784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" name="Google Shape;18;p11"/>
          <p:cNvSpPr txBox="1"/>
          <p:nvPr>
            <p:ph type="ctrTitle"/>
          </p:nvPr>
        </p:nvSpPr>
        <p:spPr>
          <a:xfrm>
            <a:off x="464234" y="381001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228600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4800"/>
              <a:buFont typeface="Rockwel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subTitle"/>
          </p:nvPr>
        </p:nvSpPr>
        <p:spPr>
          <a:xfrm>
            <a:off x="2133600" y="2819400"/>
            <a:ext cx="65601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24687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24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62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5562600" y="6509004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2" type="sldNum"/>
          </p:nvPr>
        </p:nvSpPr>
        <p:spPr>
          <a:xfrm>
            <a:off x="8638952" y="6509004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1"/>
          <p:cNvSpPr txBox="1"/>
          <p:nvPr>
            <p:ph idx="11" type="ftr"/>
          </p:nvPr>
        </p:nvSpPr>
        <p:spPr>
          <a:xfrm>
            <a:off x="1600200" y="6509004"/>
            <a:ext cx="3907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 rot="5400000">
            <a:off x="2308800" y="-205363"/>
            <a:ext cx="4526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0"/>
              </a:spcBef>
              <a:spcAft>
                <a:spcPts val="0"/>
              </a:spcAft>
              <a:buSzPts val="1260"/>
              <a:buChar char="⦿"/>
              <a:defRPr/>
            </a:lvl1pPr>
            <a:lvl2pPr indent="-331469" lvl="1" marL="914400" algn="l"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0" type="dt"/>
          </p:nvPr>
        </p:nvSpPr>
        <p:spPr>
          <a:xfrm>
            <a:off x="5562600" y="6400800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1" type="ftr"/>
          </p:nvPr>
        </p:nvSpPr>
        <p:spPr>
          <a:xfrm>
            <a:off x="1295400" y="6400800"/>
            <a:ext cx="4212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638952" y="6514568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46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0"/>
              </a:spcBef>
              <a:spcAft>
                <a:spcPts val="0"/>
              </a:spcAft>
              <a:buSzPts val="1260"/>
              <a:buChar char="⦿"/>
              <a:defRPr/>
            </a:lvl1pPr>
            <a:lvl2pPr indent="-331469" lvl="1" marL="914400" algn="l"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0" type="dt"/>
          </p:nvPr>
        </p:nvSpPr>
        <p:spPr>
          <a:xfrm>
            <a:off x="5562600" y="6400800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1" type="ftr"/>
          </p:nvPr>
        </p:nvSpPr>
        <p:spPr>
          <a:xfrm>
            <a:off x="1295400" y="6400800"/>
            <a:ext cx="4212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638952" y="6514568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/>
          <p:nvPr/>
        </p:nvSpPr>
        <p:spPr>
          <a:xfrm>
            <a:off x="588392" y="1424588"/>
            <a:ext cx="8001000" cy="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" rotWithShape="0" algn="tl" dir="5400000" dist="12900">
              <a:srgbClr val="000000">
                <a:alpha val="7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" name="Google Shape;25;p12"/>
          <p:cNvSpPr txBox="1"/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457200" y="1646237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0"/>
              </a:spcBef>
              <a:spcAft>
                <a:spcPts val="0"/>
              </a:spcAft>
              <a:buSzPts val="1260"/>
              <a:buChar char="⦿"/>
              <a:defRPr/>
            </a:lvl1pPr>
            <a:lvl2pPr indent="-331469" lvl="1" marL="914400" algn="l"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5562600" y="6400800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1295400" y="6400800"/>
            <a:ext cx="4212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638952" y="6514568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1000128" y="3267456"/>
            <a:ext cx="7406700" cy="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" rotWithShape="0" algn="tl" dir="5400000" dist="12900">
              <a:srgbClr val="000000">
                <a:alpha val="7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2" name="Google Shape;32;p13"/>
          <p:cNvSpPr txBox="1"/>
          <p:nvPr>
            <p:ph type="title"/>
          </p:nvPr>
        </p:nvSpPr>
        <p:spPr>
          <a:xfrm>
            <a:off x="722376" y="498230"/>
            <a:ext cx="7772400" cy="273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10057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94AE9E"/>
              </a:buClr>
              <a:buSzPts val="4000"/>
              <a:buFont typeface="Rockwell"/>
              <a:buNone/>
              <a:defRPr b="1" sz="4000" cap="none">
                <a:solidFill>
                  <a:srgbClr val="94AE9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722313" y="3287713"/>
            <a:ext cx="7772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28000" wrap="square" tIns="45700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620"/>
              <a:buFont typeface="Rockwell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0" type="dt"/>
          </p:nvPr>
        </p:nvSpPr>
        <p:spPr>
          <a:xfrm>
            <a:off x="5562600" y="6513670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38952" y="6513670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3"/>
          <p:cNvSpPr txBox="1"/>
          <p:nvPr>
            <p:ph idx="11" type="ftr"/>
          </p:nvPr>
        </p:nvSpPr>
        <p:spPr>
          <a:xfrm>
            <a:off x="1600200" y="6513670"/>
            <a:ext cx="3907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457200" y="164592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3060" lvl="0" marL="457200" algn="l">
              <a:spcBef>
                <a:spcPts val="0"/>
              </a:spcBef>
              <a:spcAft>
                <a:spcPts val="0"/>
              </a:spcAft>
              <a:buSzPts val="1960"/>
              <a:buChar char="⦿"/>
              <a:defRPr sz="2800"/>
            </a:lvl1pPr>
            <a:lvl2pPr indent="-365760" lvl="1" marL="914400" algn="l">
              <a:spcBef>
                <a:spcPts val="400"/>
              </a:spcBef>
              <a:spcAft>
                <a:spcPts val="0"/>
              </a:spcAft>
              <a:buSzPts val="2160"/>
              <a:buFont typeface="Rockwell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4648200" y="164592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3060" lvl="0" marL="457200" algn="l">
              <a:spcBef>
                <a:spcPts val="0"/>
              </a:spcBef>
              <a:spcAft>
                <a:spcPts val="0"/>
              </a:spcAft>
              <a:buSzPts val="1960"/>
              <a:buChar char="⦿"/>
              <a:defRPr sz="2800"/>
            </a:lvl1pPr>
            <a:lvl2pPr indent="-365760" lvl="1" marL="914400" algn="l">
              <a:spcBef>
                <a:spcPts val="400"/>
              </a:spcBef>
              <a:spcAft>
                <a:spcPts val="0"/>
              </a:spcAft>
              <a:buSzPts val="2160"/>
              <a:buFont typeface="Rockwell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5562600" y="6400800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1295400" y="6400800"/>
            <a:ext cx="4212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641080" y="6514568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4"/>
          <p:cNvSpPr/>
          <p:nvPr/>
        </p:nvSpPr>
        <p:spPr>
          <a:xfrm>
            <a:off x="588392" y="1424588"/>
            <a:ext cx="8001000" cy="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" rotWithShape="0" algn="tl" dir="5400000" dist="12900">
              <a:srgbClr val="000000">
                <a:alpha val="7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/>
          <p:nvPr/>
        </p:nvSpPr>
        <p:spPr>
          <a:xfrm>
            <a:off x="616744" y="2165216"/>
            <a:ext cx="3749100" cy="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" rotWithShape="0" algn="tl" dir="5400000" dist="12900">
              <a:srgbClr val="000000">
                <a:alpha val="749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4800600" y="2165216"/>
            <a:ext cx="3749100" cy="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" rotWithShape="0" algn="tl" dir="5400000" dist="12900">
              <a:srgbClr val="000000">
                <a:alpha val="749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8" name="Google Shape;48;p15"/>
          <p:cNvSpPr txBox="1"/>
          <p:nvPr>
            <p:ph type="title"/>
          </p:nvPr>
        </p:nvSpPr>
        <p:spPr>
          <a:xfrm>
            <a:off x="457200" y="2519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46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40"/>
              <a:buNone/>
              <a:defRPr b="0" sz="2200" cap="none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Font typeface="Rockwell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2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40"/>
              <a:buNone/>
              <a:defRPr b="0" sz="2200" cap="none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Font typeface="Rockwell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3" type="body"/>
          </p:nvPr>
        </p:nvSpPr>
        <p:spPr>
          <a:xfrm>
            <a:off x="457200" y="2362200"/>
            <a:ext cx="4040100" cy="3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6390" lvl="0" marL="457200" algn="l">
              <a:spcBef>
                <a:spcPts val="0"/>
              </a:spcBef>
              <a:spcAft>
                <a:spcPts val="0"/>
              </a:spcAft>
              <a:buSzPts val="1540"/>
              <a:buChar char="⦿"/>
              <a:defRPr sz="22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Font typeface="Rockwell"/>
              <a:buChar char="•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4" type="body"/>
          </p:nvPr>
        </p:nvSpPr>
        <p:spPr>
          <a:xfrm>
            <a:off x="4645025" y="2362200"/>
            <a:ext cx="4041900" cy="3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6390" lvl="0" marL="457200" algn="l">
              <a:spcBef>
                <a:spcPts val="0"/>
              </a:spcBef>
              <a:spcAft>
                <a:spcPts val="0"/>
              </a:spcAft>
              <a:buSzPts val="1540"/>
              <a:buChar char="⦿"/>
              <a:defRPr sz="22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Font typeface="Rockwell"/>
              <a:buChar char="•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0" type="dt"/>
          </p:nvPr>
        </p:nvSpPr>
        <p:spPr>
          <a:xfrm>
            <a:off x="5562600" y="6400800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1" type="ftr"/>
          </p:nvPr>
        </p:nvSpPr>
        <p:spPr>
          <a:xfrm>
            <a:off x="1295400" y="6400800"/>
            <a:ext cx="4212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641080" y="6514568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457200" y="25321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5562600" y="6400800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1295400" y="6400800"/>
            <a:ext cx="4212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38952" y="6514568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588392" y="1424588"/>
            <a:ext cx="8001000" cy="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" rotWithShape="0" algn="tl" dir="5400000" dist="12900">
              <a:srgbClr val="000000">
                <a:alpha val="7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0" type="dt"/>
          </p:nvPr>
        </p:nvSpPr>
        <p:spPr>
          <a:xfrm>
            <a:off x="5562600" y="6400800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1" type="ftr"/>
          </p:nvPr>
        </p:nvSpPr>
        <p:spPr>
          <a:xfrm>
            <a:off x="1295400" y="6400800"/>
            <a:ext cx="4212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638952" y="6514568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/>
        </p:nvSpPr>
        <p:spPr>
          <a:xfrm>
            <a:off x="5057552" y="1057656"/>
            <a:ext cx="3749100" cy="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" rotWithShape="0" algn="tl" dir="5400000" dist="12900">
              <a:srgbClr val="000000">
                <a:alpha val="7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8" name="Google Shape;68;p18"/>
          <p:cNvSpPr txBox="1"/>
          <p:nvPr>
            <p:ph type="title"/>
          </p:nvPr>
        </p:nvSpPr>
        <p:spPr>
          <a:xfrm>
            <a:off x="4963136" y="304800"/>
            <a:ext cx="3931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2000"/>
              <a:buFont typeface="Rockwel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4963136" y="1107560"/>
            <a:ext cx="3931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080"/>
              <a:buFont typeface="Rockwell"/>
              <a:buNone/>
              <a:defRPr sz="12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228600" y="2209800"/>
            <a:ext cx="86664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algn="l">
              <a:spcBef>
                <a:spcPts val="0"/>
              </a:spcBef>
              <a:spcAft>
                <a:spcPts val="0"/>
              </a:spcAft>
              <a:buSzPts val="2240"/>
              <a:buChar char="⦿"/>
              <a:defRPr sz="3200"/>
            </a:lvl1pPr>
            <a:lvl2pPr indent="-388619" lvl="1" marL="914400" algn="l">
              <a:spcBef>
                <a:spcPts val="400"/>
              </a:spcBef>
              <a:spcAft>
                <a:spcPts val="0"/>
              </a:spcAft>
              <a:buSzPts val="2520"/>
              <a:buFont typeface="Rockwell"/>
              <a:buChar char="•"/>
              <a:defRPr sz="28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SzPts val="2400"/>
              <a:buChar char="●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5562600" y="6513670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638952" y="6513670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8"/>
          <p:cNvSpPr txBox="1"/>
          <p:nvPr>
            <p:ph idx="11" type="ftr"/>
          </p:nvPr>
        </p:nvSpPr>
        <p:spPr>
          <a:xfrm>
            <a:off x="1600200" y="6513670"/>
            <a:ext cx="3907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040443" y="4724400"/>
            <a:ext cx="54864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2000"/>
              <a:buFont typeface="Rockwel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040443" y="5388936"/>
            <a:ext cx="54864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980"/>
              <a:buNone/>
              <a:defRPr sz="1400"/>
            </a:lvl1pPr>
            <a:lvl2pPr indent="-297180" lvl="1" marL="914400" algn="l">
              <a:spcBef>
                <a:spcPts val="400"/>
              </a:spcBef>
              <a:spcAft>
                <a:spcPts val="0"/>
              </a:spcAft>
              <a:buSzPts val="1080"/>
              <a:buFont typeface="Rockwell"/>
              <a:buChar char="•"/>
              <a:defRPr sz="1200"/>
            </a:lvl2pPr>
            <a:lvl3pPr indent="-292100" lvl="2" marL="1371600" algn="l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85750" lvl="3" marL="1828800" algn="l">
              <a:spcBef>
                <a:spcPts val="4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spcBef>
                <a:spcPts val="400"/>
              </a:spcBef>
              <a:spcAft>
                <a:spcPts val="0"/>
              </a:spcAft>
              <a:buSzPts val="900"/>
              <a:buChar char="●"/>
              <a:defRPr sz="9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7" name="Google Shape;77;p19"/>
          <p:cNvSpPr/>
          <p:nvPr>
            <p:ph idx="2" type="pic"/>
          </p:nvPr>
        </p:nvSpPr>
        <p:spPr>
          <a:xfrm>
            <a:off x="304800" y="249864"/>
            <a:ext cx="8534400" cy="4343400"/>
          </a:xfrm>
          <a:prstGeom prst="round2DiagRect">
            <a:avLst>
              <a:gd fmla="val 11403" name="adj1"/>
              <a:gd fmla="val 0" name="adj2"/>
            </a:avLst>
          </a:prstGeom>
          <a:solidFill>
            <a:srgbClr val="7D776D">
              <a:alpha val="64709"/>
            </a:srgbClr>
          </a:solidFill>
          <a:ln cap="rnd" cmpd="sng" w="11000">
            <a:solidFill>
              <a:srgbClr val="968D84">
                <a:alpha val="8784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9"/>
          <p:cNvSpPr txBox="1"/>
          <p:nvPr>
            <p:ph idx="10" type="dt"/>
          </p:nvPr>
        </p:nvSpPr>
        <p:spPr>
          <a:xfrm>
            <a:off x="5562600" y="6509004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38952" y="6509004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9"/>
          <p:cNvSpPr txBox="1"/>
          <p:nvPr>
            <p:ph idx="11" type="ftr"/>
          </p:nvPr>
        </p:nvSpPr>
        <p:spPr>
          <a:xfrm>
            <a:off x="1600200" y="6509004"/>
            <a:ext cx="3907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" flip="none" tx="0" sx="50002" ty="0" sy="50002"/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164592" y="147085"/>
            <a:ext cx="8810700" cy="6565500"/>
          </a:xfrm>
          <a:prstGeom prst="round2DiagRect">
            <a:avLst>
              <a:gd fmla="val 11807" name="adj1"/>
              <a:gd fmla="val 0" name="adj2"/>
            </a:avLst>
          </a:prstGeom>
          <a:solidFill>
            <a:srgbClr val="7D776D">
              <a:alpha val="64709"/>
            </a:srgbClr>
          </a:solidFill>
          <a:ln cap="rnd" cmpd="sng" w="11000">
            <a:solidFill>
              <a:srgbClr val="968D84">
                <a:alpha val="8784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" name="Google Shape;11;p10"/>
          <p:cNvSpPr txBox="1"/>
          <p:nvPr>
            <p:ph idx="11" type="ftr"/>
          </p:nvPr>
        </p:nvSpPr>
        <p:spPr>
          <a:xfrm>
            <a:off x="1295400" y="6400800"/>
            <a:ext cx="4212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B3B0A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5562600" y="6400800"/>
            <a:ext cx="300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B3B0A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2" type="sldNum"/>
          </p:nvPr>
        </p:nvSpPr>
        <p:spPr>
          <a:xfrm>
            <a:off x="8638952" y="6514568"/>
            <a:ext cx="46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E0E1C7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0"/>
          <p:cNvSpPr txBox="1"/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algn="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4600"/>
              <a:buFont typeface="Rockwell"/>
              <a:buNone/>
              <a:defRPr b="0" i="0" sz="4600" u="none" cap="none" strike="noStrike">
                <a:solidFill>
                  <a:srgbClr val="F2F4B3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457200" y="1646237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Noto Sans Symbols"/>
              <a:buChar char="●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Noto Sans Symbols"/>
              <a:buChar char="●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>
            <p:ph type="ctrTitle"/>
          </p:nvPr>
        </p:nvSpPr>
        <p:spPr>
          <a:xfrm>
            <a:off x="441886" y="116632"/>
            <a:ext cx="8212222" cy="23279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2286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4400"/>
              <a:buFont typeface="Rockwell"/>
              <a:buNone/>
            </a:pPr>
            <a:r>
              <a:rPr lang="en-US" sz="4400"/>
              <a:t>  </a:t>
            </a:r>
            <a:r>
              <a:rPr lang="en-US" sz="4400">
                <a:solidFill>
                  <a:srgbClr val="F1D293"/>
                </a:solidFill>
              </a:rPr>
              <a:t>Tactical Analysis of a Batsman</a:t>
            </a:r>
            <a:endParaRPr sz="4400">
              <a:solidFill>
                <a:srgbClr val="F1D293"/>
              </a:solidFill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448" y="2852936"/>
            <a:ext cx="5760639" cy="32403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7380312" y="6453336"/>
            <a:ext cx="17636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K. ANIKETH</a:t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54864" rtl="0" algn="ct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4600"/>
              <a:buFont typeface="Rockwell"/>
              <a:buNone/>
            </a:pPr>
            <a:r>
              <a:rPr lang="en-US"/>
              <a:t>              Riyan Parag   </a:t>
            </a:r>
            <a:endParaRPr/>
          </a:p>
        </p:txBody>
      </p:sp>
      <p:pic>
        <p:nvPicPr>
          <p:cNvPr id="106" name="Google Shape;106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336" y="548680"/>
            <a:ext cx="798983" cy="79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1629" y="1556791"/>
            <a:ext cx="4156720" cy="39604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1619672" y="5841444"/>
            <a:ext cx="58326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1D293"/>
                </a:solidFill>
                <a:latin typeface="Rockwell"/>
                <a:ea typeface="Rockwell"/>
                <a:cs typeface="Rockwell"/>
                <a:sym typeface="Rockwell"/>
              </a:rPr>
              <a:t>Parag 2.0 From Blunder to Wonder</a:t>
            </a:r>
            <a:endParaRPr sz="2800">
              <a:solidFill>
                <a:srgbClr val="F1D29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54864" rtl="0" algn="ct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ct val="100000"/>
              <a:buFont typeface="Rockwell"/>
              <a:buNone/>
            </a:pPr>
            <a:r>
              <a:rPr lang="en-US" sz="4400"/>
              <a:t>Previous season vs This season</a:t>
            </a:r>
            <a:br>
              <a:rPr lang="en-US" sz="3600"/>
            </a:br>
            <a:r>
              <a:rPr lang="en-US" sz="3100"/>
              <a:t>Parag vs Body Line Bouncer </a:t>
            </a:r>
            <a:endParaRPr sz="3600"/>
          </a:p>
        </p:txBody>
      </p:sp>
      <p:pic>
        <p:nvPicPr>
          <p:cNvPr id="114" name="Google Shape;11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700808"/>
            <a:ext cx="3699900" cy="46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031" y="1736665"/>
            <a:ext cx="3671325" cy="458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54864" rtl="0" algn="ct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ct val="100000"/>
              <a:buFont typeface="Rockwell"/>
              <a:buNone/>
            </a:pPr>
            <a:r>
              <a:rPr lang="en-US" sz="4400"/>
              <a:t>Previous season vs This season</a:t>
            </a:r>
            <a:br>
              <a:rPr lang="en-US" sz="4000"/>
            </a:br>
            <a:r>
              <a:rPr lang="en-US" sz="3100"/>
              <a:t>Parag vs Incoming Good Length Delivery </a:t>
            </a:r>
            <a:endParaRPr/>
          </a:p>
        </p:txBody>
      </p:sp>
      <p:pic>
        <p:nvPicPr>
          <p:cNvPr id="122" name="Google Shape;122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700808"/>
            <a:ext cx="3620769" cy="446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1229" y="1772817"/>
            <a:ext cx="3786088" cy="439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54864" rtl="0" algn="ct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ct val="100000"/>
              <a:buFont typeface="Rockwell"/>
              <a:buNone/>
            </a:pPr>
            <a:r>
              <a:rPr lang="en-US" sz="4400"/>
              <a:t>Previous season vs  This season</a:t>
            </a:r>
            <a:br>
              <a:rPr lang="en-US" sz="4000"/>
            </a:br>
            <a:r>
              <a:rPr lang="en-US" sz="3100"/>
              <a:t>Parag vs  Full Length Ball on the 4</a:t>
            </a:r>
            <a:r>
              <a:rPr baseline="30000" lang="en-US" sz="3100"/>
              <a:t>th</a:t>
            </a:r>
            <a:r>
              <a:rPr lang="en-US" sz="3100"/>
              <a:t> Stump </a:t>
            </a:r>
            <a:endParaRPr/>
          </a:p>
        </p:txBody>
      </p:sp>
      <p:pic>
        <p:nvPicPr>
          <p:cNvPr id="129" name="Google Shape;12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1826543"/>
            <a:ext cx="3620769" cy="452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024" y="1844824"/>
            <a:ext cx="3640197" cy="4550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54864" rtl="0" algn="ct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ct val="100000"/>
              <a:buFont typeface="Rockwell"/>
              <a:buNone/>
            </a:pPr>
            <a:r>
              <a:rPr lang="en-US" sz="4400"/>
              <a:t>Previous season vs  This season</a:t>
            </a:r>
            <a:br>
              <a:rPr lang="en-US" sz="6000"/>
            </a:br>
            <a:r>
              <a:rPr lang="en-US" sz="3100"/>
              <a:t>Parag vs  Wrong’un (Spinner)</a:t>
            </a:r>
            <a:endParaRPr sz="3100"/>
          </a:p>
        </p:txBody>
      </p:sp>
      <p:pic>
        <p:nvPicPr>
          <p:cNvPr id="136" name="Google Shape;136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628799"/>
            <a:ext cx="3672408" cy="459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3997" y="1700808"/>
            <a:ext cx="3666435" cy="4583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54864" rtl="0" algn="ct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5400"/>
              <a:buFont typeface="Rockwell"/>
              <a:buNone/>
            </a:pPr>
            <a:r>
              <a:rPr lang="en-US" sz="5400"/>
              <a:t>Improvement</a:t>
            </a:r>
            <a:endParaRPr sz="5400"/>
          </a:p>
        </p:txBody>
      </p:sp>
      <p:sp>
        <p:nvSpPr>
          <p:cNvPr id="143" name="Google Shape;143;p7"/>
          <p:cNvSpPr txBox="1"/>
          <p:nvPr>
            <p:ph idx="1" type="body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70000"/>
              <a:buFont typeface="Noto Sans Symbols"/>
              <a:buChar char="⮚"/>
            </a:pP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sz="2400">
                <a:solidFill>
                  <a:srgbClr val="D2CE96"/>
                </a:solidFill>
              </a:rPr>
              <a:t>Parag had a still head position and had a perfectly balanced follow through after hitting the big shots.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70000"/>
              <a:buNone/>
            </a:pPr>
            <a:r>
              <a:t/>
            </a:r>
            <a:endParaRPr sz="2400">
              <a:solidFill>
                <a:srgbClr val="D2CE96"/>
              </a:solidFill>
            </a:endParaRPr>
          </a:p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70000"/>
              <a:buFont typeface="Noto Sans Symbols"/>
              <a:buChar char="⮚"/>
            </a:pPr>
            <a:r>
              <a:rPr lang="en-US" sz="2400">
                <a:solidFill>
                  <a:srgbClr val="D2CE96"/>
                </a:solidFill>
              </a:rPr>
              <a:t> He was watching the ball till the end and shifting the body weight when necessary is just top notch.</a:t>
            </a:r>
            <a:endParaRPr/>
          </a:p>
          <a:p>
            <a:pPr indent="-193421" lvl="0" marL="2921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70000"/>
              <a:buFont typeface="Noto Sans Symbols"/>
              <a:buNone/>
            </a:pPr>
            <a:r>
              <a:t/>
            </a:r>
            <a:endParaRPr sz="2400">
              <a:solidFill>
                <a:srgbClr val="D2CE96"/>
              </a:solidFill>
            </a:endParaRPr>
          </a:p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70000"/>
              <a:buFont typeface="Noto Sans Symbols"/>
              <a:buChar char="⮚"/>
            </a:pPr>
            <a:r>
              <a:rPr lang="en-US" sz="2400">
                <a:solidFill>
                  <a:srgbClr val="D2CE96"/>
                </a:solidFill>
              </a:rPr>
              <a:t>He changed his mindset a lot, the approach has been just phenomenal. He looks very confident after being promoted up the order and the management backed him.</a:t>
            </a:r>
            <a:endParaRPr/>
          </a:p>
          <a:p>
            <a:pPr indent="-193421" lvl="0" marL="2921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70000"/>
              <a:buFont typeface="Noto Sans Symbols"/>
              <a:buNone/>
            </a:pPr>
            <a:r>
              <a:t/>
            </a:r>
            <a:endParaRPr sz="2400">
              <a:solidFill>
                <a:srgbClr val="D2CE96"/>
              </a:solidFill>
            </a:endParaRPr>
          </a:p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70000"/>
              <a:buFont typeface="Noto Sans Symbols"/>
              <a:buChar char="⮚"/>
            </a:pPr>
            <a:r>
              <a:rPr lang="en-US" sz="2400">
                <a:solidFill>
                  <a:srgbClr val="D2CE96"/>
                </a:solidFill>
              </a:rPr>
              <a:t> He has been the most improved player in this season’s IPL with an Avg of 52.1. Hope he continues to do the same in the upcoming years.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54864" rtl="0" algn="ct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4600"/>
              <a:buFont typeface="Rockwell"/>
              <a:buNone/>
            </a:pPr>
            <a:r>
              <a:rPr lang="en-US"/>
              <a:t>Stats</a:t>
            </a:r>
            <a:endParaRPr/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3670" y="1556792"/>
            <a:ext cx="5226248" cy="475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type="title"/>
          </p:nvPr>
        </p:nvSpPr>
        <p:spPr>
          <a:xfrm>
            <a:off x="395536" y="26369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54864" rtl="0" algn="ctr">
              <a:spcBef>
                <a:spcPts val="0"/>
              </a:spcBef>
              <a:spcAft>
                <a:spcPts val="0"/>
              </a:spcAft>
              <a:buClr>
                <a:srgbClr val="F2F4B3"/>
              </a:buClr>
              <a:buSzPts val="4600"/>
              <a:buFont typeface="Rockwell"/>
              <a:buNone/>
            </a:pPr>
            <a:r>
              <a:rPr lang="en-US"/>
              <a:t>THANK YOU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und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2024-06-06T08:51:09Z</dcterms:created>
  <dc:creator>DELL</dc:creator>
</cp:coreProperties>
</file>